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73" r:id="rId13"/>
    <p:sldId id="269" r:id="rId14"/>
    <p:sldId id="27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3B02-9FF5-470C-BD53-E8ADEC89209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479C-5C82-444F-ADF3-6AD1DEB0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0" dirty="0" smtClean="0"/>
              <a:t>Roses 101 Part 2</a:t>
            </a:r>
            <a:endParaRPr lang="en-US" sz="4800" b="0" dirty="0"/>
          </a:p>
        </p:txBody>
      </p:sp>
      <p:pic>
        <p:nvPicPr>
          <p:cNvPr id="5" name="Picture Placeholder 4" descr="IMG_20201010_171627232[4145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0" y="0"/>
            <a:ext cx="13009389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Roses 101 Part 2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is a good </a:t>
            </a:r>
            <a:r>
              <a:rPr lang="en-US" smtClean="0"/>
              <a:t>time for this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You want the ground to be cold.</a:t>
            </a:r>
          </a:p>
          <a:p>
            <a:r>
              <a:rPr lang="en-US" sz="4400" dirty="0" smtClean="0"/>
              <a:t>No rodent hotels!</a:t>
            </a:r>
          </a:p>
          <a:p>
            <a:r>
              <a:rPr lang="en-US" sz="4400" dirty="0" smtClean="0"/>
              <a:t>You can </a:t>
            </a:r>
            <a:r>
              <a:rPr lang="en-US" sz="4400" dirty="0" smtClean="0"/>
              <a:t>pile leaves </a:t>
            </a:r>
            <a:r>
              <a:rPr lang="en-US" sz="4400" dirty="0" smtClean="0"/>
              <a:t>or mulch over the crown of the plant.</a:t>
            </a:r>
          </a:p>
          <a:p>
            <a:r>
              <a:rPr lang="en-US" sz="4400" dirty="0" smtClean="0"/>
              <a:t>Pray for snow.  It’s a great insulator.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Spring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the weather starts to warm up pull the mulch (Or whatever you used for winter protection.) back from the crown of the plant.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“When the forsythia blooms it’s time to prune.”</a:t>
            </a:r>
          </a:p>
          <a:p>
            <a:r>
              <a:rPr lang="en-US" sz="3600" dirty="0" smtClean="0"/>
              <a:t>Sharpen your bypass pruner and have something ready to disinfect them with.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Forsythia</a:t>
            </a:r>
            <a:endParaRPr lang="en-US" sz="8000" dirty="0"/>
          </a:p>
        </p:txBody>
      </p:sp>
      <p:pic>
        <p:nvPicPr>
          <p:cNvPr id="4" name="Content Placeholder 3" descr="Forsythia in bloom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924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Spring Pruning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Pruning is equal parts art and science.</a:t>
            </a:r>
          </a:p>
          <a:p>
            <a:r>
              <a:rPr lang="en-US" sz="4000" dirty="0" smtClean="0"/>
              <a:t>45 degree angle, ¼” above the bud.</a:t>
            </a:r>
          </a:p>
          <a:p>
            <a:r>
              <a:rPr lang="en-US" sz="4000" dirty="0" smtClean="0"/>
              <a:t>Look for an outward facing bud.</a:t>
            </a:r>
          </a:p>
          <a:p>
            <a:r>
              <a:rPr lang="en-US" sz="4000" dirty="0" smtClean="0"/>
              <a:t>Use a sharp pruner and disinfect between each rose.</a:t>
            </a:r>
          </a:p>
          <a:p>
            <a:r>
              <a:rPr lang="en-US" sz="4000" dirty="0" smtClean="0"/>
              <a:t>Our hard winters will make most of the decisions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uning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144" t="31044" r="14102" b="31992"/>
          <a:stretch>
            <a:fillRect/>
          </a:stretch>
        </p:blipFill>
        <p:spPr>
          <a:xfrm>
            <a:off x="304800" y="533400"/>
            <a:ext cx="8477052" cy="56513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Don’t forget your ABC and D’s.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for aesthetics.</a:t>
            </a:r>
          </a:p>
          <a:p>
            <a:r>
              <a:rPr lang="en-US" sz="4800" dirty="0" smtClean="0"/>
              <a:t>B is for broken canes.</a:t>
            </a:r>
          </a:p>
          <a:p>
            <a:r>
              <a:rPr lang="en-US" sz="4800" dirty="0" smtClean="0"/>
              <a:t>C is for crossing canes.</a:t>
            </a:r>
          </a:p>
          <a:p>
            <a:r>
              <a:rPr lang="en-US" sz="4800" dirty="0" smtClean="0"/>
              <a:t>D is for dead, damaged and diseased canes.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good part.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Expect to see rapid growth.</a:t>
            </a:r>
          </a:p>
          <a:p>
            <a:r>
              <a:rPr lang="en-US" sz="4800" dirty="0" smtClean="0"/>
              <a:t>You may fertilize now and after the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flush of blooms. </a:t>
            </a:r>
          </a:p>
          <a:p>
            <a:r>
              <a:rPr lang="en-US" sz="4800" dirty="0" smtClean="0"/>
              <a:t>Deadhead to keep the blooms coming.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Enjoy</a:t>
            </a:r>
            <a:endParaRPr lang="en-US" sz="9600" dirty="0"/>
          </a:p>
        </p:txBody>
      </p:sp>
      <p:pic>
        <p:nvPicPr>
          <p:cNvPr id="4" name="Content Placeholder 3" descr="All a Twtter minature r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848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What did you plant?</a:t>
            </a:r>
            <a:endParaRPr lang="en-US" sz="3600" dirty="0"/>
          </a:p>
        </p:txBody>
      </p:sp>
      <p:pic>
        <p:nvPicPr>
          <p:cNvPr id="5" name="Picture Placeholder 4" descr="IMG_20220702_204405467_HDR[4152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952" b="119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Any recommended varieties?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Emily Carr</a:t>
            </a:r>
            <a:endParaRPr lang="en-US" sz="4400" dirty="0"/>
          </a:p>
        </p:txBody>
      </p:sp>
      <p:pic>
        <p:nvPicPr>
          <p:cNvPr id="5" name="Picture Placeholder 4" descr="IMG_20220624_121054755_HDR[4149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Campfire</a:t>
            </a:r>
            <a:endParaRPr lang="en-US" sz="4400" dirty="0"/>
          </a:p>
        </p:txBody>
      </p:sp>
      <p:pic>
        <p:nvPicPr>
          <p:cNvPr id="5" name="Picture Placeholder 4" descr="20220627_201245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Any issues?</a:t>
            </a:r>
            <a:endParaRPr lang="en-US" sz="8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Pests?</a:t>
            </a:r>
          </a:p>
          <a:p>
            <a:r>
              <a:rPr lang="en-US" sz="4800" dirty="0" smtClean="0"/>
              <a:t>Leaf Cutter Bees</a:t>
            </a:r>
          </a:p>
          <a:p>
            <a:r>
              <a:rPr lang="en-US" sz="4800" dirty="0" smtClean="0"/>
              <a:t>Budworms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Disease?</a:t>
            </a:r>
          </a:p>
          <a:p>
            <a:r>
              <a:rPr lang="en-US" sz="4800" dirty="0" err="1" smtClean="0"/>
              <a:t>Blackspot</a:t>
            </a:r>
            <a:endParaRPr lang="en-US" sz="4800" dirty="0" smtClean="0"/>
          </a:p>
          <a:p>
            <a:r>
              <a:rPr lang="en-US" sz="4800" dirty="0" smtClean="0"/>
              <a:t>Powdery Mildew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Leaf cutter bee damage.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Placeholder 4" descr="20230906_195741[4205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your new best friend.</a:t>
            </a:r>
            <a:endParaRPr lang="en-US" dirty="0"/>
          </a:p>
        </p:txBody>
      </p:sp>
      <p:pic>
        <p:nvPicPr>
          <p:cNvPr id="4" name="Content Placeholder 3" descr="20230906_195135[4206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Winter Preparation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Winter preparation should start the end of August.</a:t>
            </a:r>
          </a:p>
          <a:p>
            <a:r>
              <a:rPr lang="en-US" sz="4000" dirty="0" smtClean="0"/>
              <a:t>Do not fertilize.</a:t>
            </a:r>
          </a:p>
          <a:p>
            <a:r>
              <a:rPr lang="en-US" sz="4000" dirty="0" smtClean="0"/>
              <a:t>Stop deadheading and pruning.  Let the rose slow down and develop some hips.</a:t>
            </a:r>
          </a:p>
          <a:p>
            <a:r>
              <a:rPr lang="en-US" sz="4000" dirty="0" smtClean="0"/>
              <a:t>Keep watering!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hardy roses can use some babying the first winter.</a:t>
            </a:r>
            <a:endParaRPr lang="en-US" dirty="0"/>
          </a:p>
        </p:txBody>
      </p:sp>
      <p:pic>
        <p:nvPicPr>
          <p:cNvPr id="4" name="Content Placeholder 3" descr="Winnepeg Pa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289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Roses 101 Part 2</vt:lpstr>
      <vt:lpstr>What did you plant?</vt:lpstr>
      <vt:lpstr>Emily Carr</vt:lpstr>
      <vt:lpstr>Campfire</vt:lpstr>
      <vt:lpstr>Any issues?</vt:lpstr>
      <vt:lpstr> Leaf cutter bee damage. </vt:lpstr>
      <vt:lpstr>Meet your new best friend.</vt:lpstr>
      <vt:lpstr>Winter Preparation</vt:lpstr>
      <vt:lpstr>Even hardy roses can use some babying the first winter.</vt:lpstr>
      <vt:lpstr>November is a good time for this.</vt:lpstr>
      <vt:lpstr>Spring</vt:lpstr>
      <vt:lpstr>Forsythia</vt:lpstr>
      <vt:lpstr>Spring Pruning</vt:lpstr>
      <vt:lpstr>Slide 14</vt:lpstr>
      <vt:lpstr>Don’t forget your ABC and D’s.</vt:lpstr>
      <vt:lpstr>The good part.</vt:lpstr>
      <vt:lpstr>Enjoy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Roses 101 Part2</dc:title>
  <dc:creator>Steven Jacobs</dc:creator>
  <cp:lastModifiedBy>Steven Jacobs</cp:lastModifiedBy>
  <cp:revision>35</cp:revision>
  <dcterms:created xsi:type="dcterms:W3CDTF">2023-09-12T00:18:53Z</dcterms:created>
  <dcterms:modified xsi:type="dcterms:W3CDTF">2023-09-16T01:32:38Z</dcterms:modified>
</cp:coreProperties>
</file>